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81" r:id="rId3"/>
    <p:sldId id="267" r:id="rId4"/>
    <p:sldId id="259" r:id="rId5"/>
    <p:sldId id="270" r:id="rId6"/>
    <p:sldId id="260" r:id="rId7"/>
    <p:sldId id="261" r:id="rId8"/>
    <p:sldId id="264" r:id="rId9"/>
    <p:sldId id="266" r:id="rId10"/>
    <p:sldId id="271" r:id="rId11"/>
    <p:sldId id="262" r:id="rId12"/>
    <p:sldId id="280" r:id="rId13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E3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4C21F9-9895-6DFB-B473-FAA49257C3D1}" v="168" dt="2024-03-09T18:04:29.4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64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218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ta Minasiewicz" userId="S::julita.minasiewicz@ug.edu.pl::2495f871-0f39-41aa-88b6-06c9c40227e7" providerId="AD" clId="Web-{3A4C21F9-9895-6DFB-B473-FAA49257C3D1}"/>
    <pc:docChg chg="addSld delSld modSld">
      <pc:chgData name="Julita Minasiewicz" userId="S::julita.minasiewicz@ug.edu.pl::2495f871-0f39-41aa-88b6-06c9c40227e7" providerId="AD" clId="Web-{3A4C21F9-9895-6DFB-B473-FAA49257C3D1}" dt="2024-03-09T18:04:29.464" v="127"/>
      <pc:docMkLst>
        <pc:docMk/>
      </pc:docMkLst>
      <pc:sldChg chg="modSp">
        <pc:chgData name="Julita Minasiewicz" userId="S::julita.minasiewicz@ug.edu.pl::2495f871-0f39-41aa-88b6-06c9c40227e7" providerId="AD" clId="Web-{3A4C21F9-9895-6DFB-B473-FAA49257C3D1}" dt="2024-03-09T17:57:39.700" v="7"/>
        <pc:sldMkLst>
          <pc:docMk/>
          <pc:sldMk cId="107133055" sldId="262"/>
        </pc:sldMkLst>
        <pc:spChg chg="mod">
          <ac:chgData name="Julita Minasiewicz" userId="S::julita.minasiewicz@ug.edu.pl::2495f871-0f39-41aa-88b6-06c9c40227e7" providerId="AD" clId="Web-{3A4C21F9-9895-6DFB-B473-FAA49257C3D1}" dt="2024-03-09T17:57:39.700" v="7"/>
          <ac:spMkLst>
            <pc:docMk/>
            <pc:sldMk cId="107133055" sldId="262"/>
            <ac:spMk id="2" creationId="{00000000-0000-0000-0000-000000000000}"/>
          </ac:spMkLst>
        </pc:spChg>
      </pc:sldChg>
      <pc:sldChg chg="addSp delSp modSp del">
        <pc:chgData name="Julita Minasiewicz" userId="S::julita.minasiewicz@ug.edu.pl::2495f871-0f39-41aa-88b6-06c9c40227e7" providerId="AD" clId="Web-{3A4C21F9-9895-6DFB-B473-FAA49257C3D1}" dt="2024-03-09T17:59:45.626" v="62"/>
        <pc:sldMkLst>
          <pc:docMk/>
          <pc:sldMk cId="187621506" sldId="265"/>
        </pc:sldMkLst>
        <pc:spChg chg="add del mod">
          <ac:chgData name="Julita Minasiewicz" userId="S::julita.minasiewicz@ug.edu.pl::2495f871-0f39-41aa-88b6-06c9c40227e7" providerId="AD" clId="Web-{3A4C21F9-9895-6DFB-B473-FAA49257C3D1}" dt="2024-03-09T17:59:42.673" v="61" actId="20577"/>
          <ac:spMkLst>
            <pc:docMk/>
            <pc:sldMk cId="187621506" sldId="265"/>
            <ac:spMk id="2" creationId="{00000000-0000-0000-0000-000000000000}"/>
          </ac:spMkLst>
        </pc:spChg>
        <pc:spChg chg="add del mod">
          <ac:chgData name="Julita Minasiewicz" userId="S::julita.minasiewicz@ug.edu.pl::2495f871-0f39-41aa-88b6-06c9c40227e7" providerId="AD" clId="Web-{3A4C21F9-9895-6DFB-B473-FAA49257C3D1}" dt="2024-03-09T17:57:50.123" v="9"/>
          <ac:spMkLst>
            <pc:docMk/>
            <pc:sldMk cId="187621506" sldId="265"/>
            <ac:spMk id="4" creationId="{AA7D9B18-E73B-9FA0-9676-EDE6F6ADFAE6}"/>
          </ac:spMkLst>
        </pc:spChg>
      </pc:sldChg>
      <pc:sldChg chg="modSp">
        <pc:chgData name="Julita Minasiewicz" userId="S::julita.minasiewicz@ug.edu.pl::2495f871-0f39-41aa-88b6-06c9c40227e7" providerId="AD" clId="Web-{3A4C21F9-9895-6DFB-B473-FAA49257C3D1}" dt="2024-03-09T17:55:43.431" v="2" actId="14100"/>
        <pc:sldMkLst>
          <pc:docMk/>
          <pc:sldMk cId="2913746440" sldId="267"/>
        </pc:sldMkLst>
        <pc:spChg chg="mod">
          <ac:chgData name="Julita Minasiewicz" userId="S::julita.minasiewicz@ug.edu.pl::2495f871-0f39-41aa-88b6-06c9c40227e7" providerId="AD" clId="Web-{3A4C21F9-9895-6DFB-B473-FAA49257C3D1}" dt="2024-03-09T17:55:43.431" v="2" actId="14100"/>
          <ac:spMkLst>
            <pc:docMk/>
            <pc:sldMk cId="2913746440" sldId="267"/>
            <ac:spMk id="2" creationId="{00000000-0000-0000-0000-000000000000}"/>
          </ac:spMkLst>
        </pc:spChg>
      </pc:sldChg>
      <pc:sldChg chg="addSp modSp new">
        <pc:chgData name="Julita Minasiewicz" userId="S::julita.minasiewicz@ug.edu.pl::2495f871-0f39-41aa-88b6-06c9c40227e7" providerId="AD" clId="Web-{3A4C21F9-9895-6DFB-B473-FAA49257C3D1}" dt="2024-03-09T18:01:42.037" v="123" actId="20577"/>
        <pc:sldMkLst>
          <pc:docMk/>
          <pc:sldMk cId="876719581" sldId="280"/>
        </pc:sldMkLst>
        <pc:spChg chg="add mod">
          <ac:chgData name="Julita Minasiewicz" userId="S::julita.minasiewicz@ug.edu.pl::2495f871-0f39-41aa-88b6-06c9c40227e7" providerId="AD" clId="Web-{3A4C21F9-9895-6DFB-B473-FAA49257C3D1}" dt="2024-03-09T18:01:42.037" v="123" actId="20577"/>
          <ac:spMkLst>
            <pc:docMk/>
            <pc:sldMk cId="876719581" sldId="280"/>
            <ac:spMk id="2" creationId="{8D2AC5B9-4C2A-410B-EE28-FEEF361805A3}"/>
          </ac:spMkLst>
        </pc:spChg>
      </pc:sldChg>
      <pc:sldChg chg="addSp modSp new mod setBg">
        <pc:chgData name="Julita Minasiewicz" userId="S::julita.minasiewicz@ug.edu.pl::2495f871-0f39-41aa-88b6-06c9c40227e7" providerId="AD" clId="Web-{3A4C21F9-9895-6DFB-B473-FAA49257C3D1}" dt="2024-03-09T18:04:29.464" v="127"/>
        <pc:sldMkLst>
          <pc:docMk/>
          <pc:sldMk cId="2591626911" sldId="281"/>
        </pc:sldMkLst>
        <pc:spChg chg="add">
          <ac:chgData name="Julita Minasiewicz" userId="S::julita.minasiewicz@ug.edu.pl::2495f871-0f39-41aa-88b6-06c9c40227e7" providerId="AD" clId="Web-{3A4C21F9-9895-6DFB-B473-FAA49257C3D1}" dt="2024-03-09T18:04:05.213" v="125"/>
          <ac:spMkLst>
            <pc:docMk/>
            <pc:sldMk cId="2591626911" sldId="281"/>
            <ac:spMk id="6" creationId="{54A6836E-C603-43CB-9DA7-89D8E3FA3838}"/>
          </ac:spMkLst>
        </pc:spChg>
        <pc:spChg chg="add mod">
          <ac:chgData name="Julita Minasiewicz" userId="S::julita.minasiewicz@ug.edu.pl::2495f871-0f39-41aa-88b6-06c9c40227e7" providerId="AD" clId="Web-{3A4C21F9-9895-6DFB-B473-FAA49257C3D1}" dt="2024-03-09T18:04:29.464" v="127"/>
          <ac:spMkLst>
            <pc:docMk/>
            <pc:sldMk cId="2591626911" sldId="281"/>
            <ac:spMk id="8" creationId="{296007DD-F9BF-4F0F-B8C6-C514B2841971}"/>
          </ac:spMkLst>
        </pc:spChg>
        <pc:grpChg chg="add">
          <ac:chgData name="Julita Minasiewicz" userId="S::julita.minasiewicz@ug.edu.pl::2495f871-0f39-41aa-88b6-06c9c40227e7" providerId="AD" clId="Web-{3A4C21F9-9895-6DFB-B473-FAA49257C3D1}" dt="2024-03-09T18:04:05.213" v="125"/>
          <ac:grpSpMkLst>
            <pc:docMk/>
            <pc:sldMk cId="2591626911" sldId="281"/>
            <ac:grpSpMk id="10" creationId="{8A0FAFCA-5C96-453B-83B7-A9AEF7F18960}"/>
          </ac:grpSpMkLst>
        </pc:grpChg>
        <pc:grpChg chg="add">
          <ac:chgData name="Julita Minasiewicz" userId="S::julita.minasiewicz@ug.edu.pl::2495f871-0f39-41aa-88b6-06c9c40227e7" providerId="AD" clId="Web-{3A4C21F9-9895-6DFB-B473-FAA49257C3D1}" dt="2024-03-09T18:04:05.213" v="125"/>
          <ac:grpSpMkLst>
            <pc:docMk/>
            <pc:sldMk cId="2591626911" sldId="281"/>
            <ac:grpSpMk id="16" creationId="{CD0398DD-AD75-4E2B-A3C6-35073082A8B4}"/>
          </ac:grpSpMkLst>
        </pc:gr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9E459F-FEAC-4452-8872-866F95C30226}" type="doc">
      <dgm:prSet loTypeId="urn:microsoft.com/office/officeart/2005/8/layout/pList2" loCatId="picture" qsTypeId="urn:microsoft.com/office/officeart/2005/8/quickstyle/simple1" qsCatId="simple" csTypeId="urn:microsoft.com/office/officeart/2005/8/colors/colorful2" csCatId="colorful" phldr="1"/>
      <dgm:spPr/>
    </dgm:pt>
    <dgm:pt modelId="{F70A1CE0-C71E-48E8-9322-7A69AC4B410F}">
      <dgm:prSet phldrT="[Tekst]"/>
      <dgm:spPr/>
      <dgm:t>
        <a:bodyPr/>
        <a:lstStyle/>
        <a:p>
          <a:r>
            <a:rPr lang="pl-PL" dirty="0"/>
            <a:t>Anemony</a:t>
          </a:r>
          <a:endParaRPr lang="en-GB" dirty="0"/>
        </a:p>
      </dgm:t>
    </dgm:pt>
    <dgm:pt modelId="{0913F5EA-59FF-4718-8C75-BC8C7EB8E1C8}" type="parTrans" cxnId="{6AE4151E-A053-4E46-AB73-906011403AA0}">
      <dgm:prSet/>
      <dgm:spPr/>
      <dgm:t>
        <a:bodyPr/>
        <a:lstStyle/>
        <a:p>
          <a:endParaRPr lang="en-GB"/>
        </a:p>
      </dgm:t>
    </dgm:pt>
    <dgm:pt modelId="{71521E2F-EFA5-4D8B-BE8B-4C7E5ED96CE4}" type="sibTrans" cxnId="{6AE4151E-A053-4E46-AB73-906011403AA0}">
      <dgm:prSet/>
      <dgm:spPr/>
      <dgm:t>
        <a:bodyPr/>
        <a:lstStyle/>
        <a:p>
          <a:endParaRPr lang="en-GB"/>
        </a:p>
      </dgm:t>
    </dgm:pt>
    <dgm:pt modelId="{47C38A3B-E270-4400-8BF1-61D40ADAA998}">
      <dgm:prSet phldrT="[Tekst]"/>
      <dgm:spPr/>
      <dgm:t>
        <a:bodyPr/>
        <a:lstStyle/>
        <a:p>
          <a:r>
            <a:rPr lang="pl-PL" dirty="0"/>
            <a:t>Dalia</a:t>
          </a:r>
          <a:endParaRPr lang="en-GB" dirty="0"/>
        </a:p>
      </dgm:t>
    </dgm:pt>
    <dgm:pt modelId="{819BE9DD-E500-42C3-A0C5-268046A562AE}" type="parTrans" cxnId="{3C4F6181-748F-4252-B38D-944259C77396}">
      <dgm:prSet/>
      <dgm:spPr/>
      <dgm:t>
        <a:bodyPr/>
        <a:lstStyle/>
        <a:p>
          <a:endParaRPr lang="en-GB"/>
        </a:p>
      </dgm:t>
    </dgm:pt>
    <dgm:pt modelId="{52A3A51E-DAF9-4F9D-B246-2C1EBAAB322E}" type="sibTrans" cxnId="{3C4F6181-748F-4252-B38D-944259C77396}">
      <dgm:prSet/>
      <dgm:spPr/>
      <dgm:t>
        <a:bodyPr/>
        <a:lstStyle/>
        <a:p>
          <a:endParaRPr lang="en-GB"/>
        </a:p>
      </dgm:t>
    </dgm:pt>
    <dgm:pt modelId="{9D8D093B-3CE1-42D1-BEB1-427E63FCC418}" type="pres">
      <dgm:prSet presAssocID="{5B9E459F-FEAC-4452-8872-866F95C30226}" presName="Name0" presStyleCnt="0">
        <dgm:presLayoutVars>
          <dgm:dir/>
          <dgm:resizeHandles val="exact"/>
        </dgm:presLayoutVars>
      </dgm:prSet>
      <dgm:spPr/>
    </dgm:pt>
    <dgm:pt modelId="{DFFB9BB5-219C-46CC-93C1-F0DC611AC8C9}" type="pres">
      <dgm:prSet presAssocID="{5B9E459F-FEAC-4452-8872-866F95C30226}" presName="bkgdShp" presStyleLbl="alignAccFollowNode1" presStyleIdx="0" presStyleCnt="1" custLinFactNeighborX="12444" custLinFactNeighborY="-797"/>
      <dgm:spPr/>
    </dgm:pt>
    <dgm:pt modelId="{93765751-CA22-4C59-B80D-148160BE8C04}" type="pres">
      <dgm:prSet presAssocID="{5B9E459F-FEAC-4452-8872-866F95C30226}" presName="linComp" presStyleCnt="0"/>
      <dgm:spPr/>
    </dgm:pt>
    <dgm:pt modelId="{0D788297-C888-402D-B452-12702BFB24DA}" type="pres">
      <dgm:prSet presAssocID="{F70A1CE0-C71E-48E8-9322-7A69AC4B410F}" presName="compNode" presStyleCnt="0"/>
      <dgm:spPr/>
    </dgm:pt>
    <dgm:pt modelId="{DEEC45B2-F634-4817-A59B-05CECB9942C2}" type="pres">
      <dgm:prSet presAssocID="{F70A1CE0-C71E-48E8-9322-7A69AC4B410F}" presName="node" presStyleLbl="node1" presStyleIdx="0" presStyleCnt="2" custScaleY="41352" custLinFactNeighborY="-27369">
        <dgm:presLayoutVars>
          <dgm:bulletEnabled val="1"/>
        </dgm:presLayoutVars>
      </dgm:prSet>
      <dgm:spPr/>
    </dgm:pt>
    <dgm:pt modelId="{1090F97E-B670-4FCA-97AC-0EC253BE3F36}" type="pres">
      <dgm:prSet presAssocID="{F70A1CE0-C71E-48E8-9322-7A69AC4B410F}" presName="invisiNode" presStyleLbl="node1" presStyleIdx="0" presStyleCnt="2"/>
      <dgm:spPr/>
    </dgm:pt>
    <dgm:pt modelId="{A36B6833-1A29-41D2-918F-859906347AAD}" type="pres">
      <dgm:prSet presAssocID="{F70A1CE0-C71E-48E8-9322-7A69AC4B410F}" presName="imagNode" presStyleLbl="fgImgPlace1" presStyleIdx="0" presStyleCnt="2" custScaleX="68781" custLinFactNeighborX="-3202" custLinFactNeighborY="-28911"/>
      <dgm:spPr>
        <a:blipFill>
          <a:blip xmlns:r="http://schemas.openxmlformats.org/officeDocument/2006/relationships" r:embed="rId1"/>
          <a:srcRect/>
          <a:stretch>
            <a:fillRect t="-2000" b="-2000"/>
          </a:stretch>
        </a:blipFill>
      </dgm:spPr>
    </dgm:pt>
    <dgm:pt modelId="{FE2207A7-3779-42AB-9730-CAEE50C21FC2}" type="pres">
      <dgm:prSet presAssocID="{71521E2F-EFA5-4D8B-BE8B-4C7E5ED96CE4}" presName="sibTrans" presStyleLbl="sibTrans2D1" presStyleIdx="0" presStyleCnt="0"/>
      <dgm:spPr/>
    </dgm:pt>
    <dgm:pt modelId="{26657957-0BD6-473F-9A22-352F1A66E9C0}" type="pres">
      <dgm:prSet presAssocID="{47C38A3B-E270-4400-8BF1-61D40ADAA998}" presName="compNode" presStyleCnt="0"/>
      <dgm:spPr/>
    </dgm:pt>
    <dgm:pt modelId="{D0314E4F-BD6A-4069-8232-EF2ACDDAEA6B}" type="pres">
      <dgm:prSet presAssocID="{47C38A3B-E270-4400-8BF1-61D40ADAA998}" presName="node" presStyleLbl="node1" presStyleIdx="1" presStyleCnt="2" custScaleY="41466" custLinFactNeighborX="-1292" custLinFactNeighborY="-26773">
        <dgm:presLayoutVars>
          <dgm:bulletEnabled val="1"/>
        </dgm:presLayoutVars>
      </dgm:prSet>
      <dgm:spPr/>
    </dgm:pt>
    <dgm:pt modelId="{A930160F-54D5-4EB1-B86E-357C528EC518}" type="pres">
      <dgm:prSet presAssocID="{47C38A3B-E270-4400-8BF1-61D40ADAA998}" presName="invisiNode" presStyleLbl="node1" presStyleIdx="1" presStyleCnt="2"/>
      <dgm:spPr/>
    </dgm:pt>
    <dgm:pt modelId="{B581FAF0-759D-4E75-969C-B1FC7F48F21C}" type="pres">
      <dgm:prSet presAssocID="{47C38A3B-E270-4400-8BF1-61D40ADAA998}" presName="imagNode" presStyleLbl="fgImgPlace1" presStyleIdx="1" presStyleCnt="2" custScaleX="66052" custScaleY="103240" custLinFactNeighborX="0" custLinFactNeighborY="-23840"/>
      <dgm:spPr>
        <a:blipFill>
          <a:blip xmlns:r="http://schemas.openxmlformats.org/officeDocument/2006/relationships" r:embed="rId2"/>
          <a:srcRect/>
          <a:stretch>
            <a:fillRect t="-22000" b="-22000"/>
          </a:stretch>
        </a:blipFill>
      </dgm:spPr>
    </dgm:pt>
  </dgm:ptLst>
  <dgm:cxnLst>
    <dgm:cxn modelId="{551DB51C-790B-4F95-AFD7-06233B9AE8F9}" type="presOf" srcId="{71521E2F-EFA5-4D8B-BE8B-4C7E5ED96CE4}" destId="{FE2207A7-3779-42AB-9730-CAEE50C21FC2}" srcOrd="0" destOrd="0" presId="urn:microsoft.com/office/officeart/2005/8/layout/pList2"/>
    <dgm:cxn modelId="{6AE4151E-A053-4E46-AB73-906011403AA0}" srcId="{5B9E459F-FEAC-4452-8872-866F95C30226}" destId="{F70A1CE0-C71E-48E8-9322-7A69AC4B410F}" srcOrd="0" destOrd="0" parTransId="{0913F5EA-59FF-4718-8C75-BC8C7EB8E1C8}" sibTransId="{71521E2F-EFA5-4D8B-BE8B-4C7E5ED96CE4}"/>
    <dgm:cxn modelId="{A9428270-1BAF-4CC3-A3B5-4B55C516C748}" type="presOf" srcId="{5B9E459F-FEAC-4452-8872-866F95C30226}" destId="{9D8D093B-3CE1-42D1-BEB1-427E63FCC418}" srcOrd="0" destOrd="0" presId="urn:microsoft.com/office/officeart/2005/8/layout/pList2"/>
    <dgm:cxn modelId="{046ABD80-6FFC-45B9-8312-D5EDBF1456FD}" type="presOf" srcId="{47C38A3B-E270-4400-8BF1-61D40ADAA998}" destId="{D0314E4F-BD6A-4069-8232-EF2ACDDAEA6B}" srcOrd="0" destOrd="0" presId="urn:microsoft.com/office/officeart/2005/8/layout/pList2"/>
    <dgm:cxn modelId="{3C4F6181-748F-4252-B38D-944259C77396}" srcId="{5B9E459F-FEAC-4452-8872-866F95C30226}" destId="{47C38A3B-E270-4400-8BF1-61D40ADAA998}" srcOrd="1" destOrd="0" parTransId="{819BE9DD-E500-42C3-A0C5-268046A562AE}" sibTransId="{52A3A51E-DAF9-4F9D-B246-2C1EBAAB322E}"/>
    <dgm:cxn modelId="{670B92F1-E3D8-46D8-B268-60712ED58168}" type="presOf" srcId="{F70A1CE0-C71E-48E8-9322-7A69AC4B410F}" destId="{DEEC45B2-F634-4817-A59B-05CECB9942C2}" srcOrd="0" destOrd="0" presId="urn:microsoft.com/office/officeart/2005/8/layout/pList2"/>
    <dgm:cxn modelId="{3F17B21A-A2F0-4A85-85CD-4981EA25CD11}" type="presParOf" srcId="{9D8D093B-3CE1-42D1-BEB1-427E63FCC418}" destId="{DFFB9BB5-219C-46CC-93C1-F0DC611AC8C9}" srcOrd="0" destOrd="0" presId="urn:microsoft.com/office/officeart/2005/8/layout/pList2"/>
    <dgm:cxn modelId="{ED58E0ED-06C9-4FF3-BFA1-C62387A5FEE9}" type="presParOf" srcId="{9D8D093B-3CE1-42D1-BEB1-427E63FCC418}" destId="{93765751-CA22-4C59-B80D-148160BE8C04}" srcOrd="1" destOrd="0" presId="urn:microsoft.com/office/officeart/2005/8/layout/pList2"/>
    <dgm:cxn modelId="{7B6A8D3C-E2D4-4C38-AD99-77C91E73621D}" type="presParOf" srcId="{93765751-CA22-4C59-B80D-148160BE8C04}" destId="{0D788297-C888-402D-B452-12702BFB24DA}" srcOrd="0" destOrd="0" presId="urn:microsoft.com/office/officeart/2005/8/layout/pList2"/>
    <dgm:cxn modelId="{EE8957D3-FB47-44A4-BC1D-FBAFCC842E77}" type="presParOf" srcId="{0D788297-C888-402D-B452-12702BFB24DA}" destId="{DEEC45B2-F634-4817-A59B-05CECB9942C2}" srcOrd="0" destOrd="0" presId="urn:microsoft.com/office/officeart/2005/8/layout/pList2"/>
    <dgm:cxn modelId="{6C852E53-C6E6-4927-8115-C47B2685E1B1}" type="presParOf" srcId="{0D788297-C888-402D-B452-12702BFB24DA}" destId="{1090F97E-B670-4FCA-97AC-0EC253BE3F36}" srcOrd="1" destOrd="0" presId="urn:microsoft.com/office/officeart/2005/8/layout/pList2"/>
    <dgm:cxn modelId="{F20EDAF4-80E5-4208-A071-1BFD422147CC}" type="presParOf" srcId="{0D788297-C888-402D-B452-12702BFB24DA}" destId="{A36B6833-1A29-41D2-918F-859906347AAD}" srcOrd="2" destOrd="0" presId="urn:microsoft.com/office/officeart/2005/8/layout/pList2"/>
    <dgm:cxn modelId="{8C48B520-DD82-4C5D-8CD3-B9E4E9A26ABD}" type="presParOf" srcId="{93765751-CA22-4C59-B80D-148160BE8C04}" destId="{FE2207A7-3779-42AB-9730-CAEE50C21FC2}" srcOrd="1" destOrd="0" presId="urn:microsoft.com/office/officeart/2005/8/layout/pList2"/>
    <dgm:cxn modelId="{926460B5-2820-40DE-B9EA-FC9EED41F3D0}" type="presParOf" srcId="{93765751-CA22-4C59-B80D-148160BE8C04}" destId="{26657957-0BD6-473F-9A22-352F1A66E9C0}" srcOrd="2" destOrd="0" presId="urn:microsoft.com/office/officeart/2005/8/layout/pList2"/>
    <dgm:cxn modelId="{D744F288-9A67-4D6D-92AC-2940A18046B1}" type="presParOf" srcId="{26657957-0BD6-473F-9A22-352F1A66E9C0}" destId="{D0314E4F-BD6A-4069-8232-EF2ACDDAEA6B}" srcOrd="0" destOrd="0" presId="urn:microsoft.com/office/officeart/2005/8/layout/pList2"/>
    <dgm:cxn modelId="{CEE8F11C-38D3-4983-9AB0-A07C1B8BEE96}" type="presParOf" srcId="{26657957-0BD6-473F-9A22-352F1A66E9C0}" destId="{A930160F-54D5-4EB1-B86E-357C528EC518}" srcOrd="1" destOrd="0" presId="urn:microsoft.com/office/officeart/2005/8/layout/pList2"/>
    <dgm:cxn modelId="{2102FF47-77A4-443A-93BB-8AA5B07F2776}" type="presParOf" srcId="{26657957-0BD6-473F-9A22-352F1A66E9C0}" destId="{B581FAF0-759D-4E75-969C-B1FC7F48F21C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FB9BB5-219C-46CC-93C1-F0DC611AC8C9}">
      <dsp:nvSpPr>
        <dsp:cNvPr id="0" name=""/>
        <dsp:cNvSpPr/>
      </dsp:nvSpPr>
      <dsp:spPr>
        <a:xfrm>
          <a:off x="0" y="122304"/>
          <a:ext cx="5267960" cy="1501457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6B6833-1A29-41D2-918F-859906347AAD}">
      <dsp:nvSpPr>
        <dsp:cNvPr id="0" name=""/>
        <dsp:cNvSpPr/>
      </dsp:nvSpPr>
      <dsp:spPr>
        <a:xfrm>
          <a:off x="451145" y="285199"/>
          <a:ext cx="1621487" cy="110106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 t="-2000" b="-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EC45B2-F634-4817-A59B-05CECB9942C2}">
      <dsp:nvSpPr>
        <dsp:cNvPr id="0" name=""/>
        <dsp:cNvSpPr/>
      </dsp:nvSpPr>
      <dsp:spPr>
        <a:xfrm rot="10800000">
          <a:off x="158643" y="1940669"/>
          <a:ext cx="2357463" cy="758856"/>
        </a:xfrm>
        <a:prstGeom prst="round2SameRect">
          <a:avLst>
            <a:gd name="adj1" fmla="val 10500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600" kern="1200" dirty="0"/>
            <a:t>Anemony</a:t>
          </a:r>
          <a:endParaRPr lang="en-GB" sz="2600" kern="1200" dirty="0"/>
        </a:p>
      </dsp:txBody>
      <dsp:txXfrm rot="10800000">
        <a:off x="181980" y="1940669"/>
        <a:ext cx="2310789" cy="735519"/>
      </dsp:txXfrm>
    </dsp:sp>
    <dsp:sp modelId="{B581FAF0-759D-4E75-969C-B1FC7F48F21C}">
      <dsp:nvSpPr>
        <dsp:cNvPr id="0" name=""/>
        <dsp:cNvSpPr/>
      </dsp:nvSpPr>
      <dsp:spPr>
        <a:xfrm>
          <a:off x="3152009" y="322674"/>
          <a:ext cx="1557151" cy="113674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/>
          <a:srcRect/>
          <a:stretch>
            <a:fillRect t="-22000" b="-2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314E4F-BD6A-4069-8232-EF2ACDDAEA6B}">
      <dsp:nvSpPr>
        <dsp:cNvPr id="0" name=""/>
        <dsp:cNvSpPr/>
      </dsp:nvSpPr>
      <dsp:spPr>
        <a:xfrm rot="10800000">
          <a:off x="2721394" y="1950037"/>
          <a:ext cx="2357463" cy="760948"/>
        </a:xfrm>
        <a:prstGeom prst="round2SameRect">
          <a:avLst>
            <a:gd name="adj1" fmla="val 10500"/>
            <a:gd name="adj2" fmla="val 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600" kern="1200" dirty="0"/>
            <a:t>Dalia</a:t>
          </a:r>
          <a:endParaRPr lang="en-GB" sz="2600" kern="1200" dirty="0"/>
        </a:p>
      </dsp:txBody>
      <dsp:txXfrm rot="10800000">
        <a:off x="2744796" y="1950037"/>
        <a:ext cx="2310659" cy="737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4D264-6981-4E5F-B4AD-DD0A3531DFB4}" type="slidenum">
              <a:rPr lang="en-GB" smtClean="0"/>
              <a:t>‹#›</a:t>
            </a:fld>
            <a:endParaRPr lang="en-GB"/>
          </a:p>
        </p:txBody>
      </p:sp>
      <p:sp>
        <p:nvSpPr>
          <p:cNvPr id="8" name="Symbol zastępczy notatek 7">
            <a:extLst>
              <a:ext uri="{FF2B5EF4-FFF2-40B4-BE49-F238E27FC236}">
                <a16:creationId xmlns:a16="http://schemas.microsoft.com/office/drawing/2014/main" id="{878861BD-6D46-16A5-2619-01ECAD3EEF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4729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F44E4-1EB7-43D2-B327-1ADA1361EE3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545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EAAEECD-2E36-CFC3-6547-FA31EE157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0B139D4-738A-22A6-9360-989D10E8F7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1CB148A-3146-D052-616D-59956B618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5CE2757-B2E6-0ABC-F7AD-680869433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586A436F-FA93-5BD8-A3EF-AA42D1A2C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7781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331E27-84E9-4C0A-A3CB-A2AD6D0D9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E5C98E77-3F9F-951E-829F-B08E3BDE2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6736B08-4D1E-CCCF-9E08-EED2C4FB7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46812C5-14B7-0995-74BC-58FDD6F20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D005D28-25BF-B08D-74DD-277C1C09D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47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955FAE7E-B6EF-EFE9-E264-136928D604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6361E952-8E63-8A2B-F315-D9F06BFEB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5A85AE6-F0CE-27CB-495A-1DEB141C4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42BF010-17D9-82C9-152B-723393649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A06CDB0-7F4F-130C-7D11-FEA19A83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96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7A2702-F85B-088D-A514-90B909C1C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54723DD-5CDA-9794-1F56-7EFAD6C8C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2A09127-126B-86FA-EC4C-DC7E112D0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3B074E1-926D-AFE3-F342-A1BD87AB4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8386962-5974-C01E-3287-7085047E4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04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F2EE395-B2B3-92CB-A704-03E8088B1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A7C0BCE-265A-D629-8368-7873698AF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53344EC-B937-13C6-564A-FD28E39EA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8634F18-FD42-DD9C-EB66-FA8873925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9CD1082-92A0-5B48-6528-E5EF5BAEB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235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4A90D2-1785-A1BB-590D-06D3B39B2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257BB97-CA12-8FC2-CD77-80B8C05754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A9488F2B-012E-6EB5-36A8-21A7BA6FC7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02089575-4D85-1978-77CF-6B8E15D93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BEE39F7-048A-2785-FD35-7A8704109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0320D974-E574-9638-CAC1-088F2FE80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8423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12B7839-7F53-1077-126E-1967EF109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CD622B31-8F17-D42D-3948-70CB89DD8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D3F3D86C-B114-1074-A032-CE5B5FFE9A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04526070-2D87-E424-8F21-84868E09C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E424DEA8-7AF5-7C6D-0F69-7242F051F7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388B2C06-49F7-000E-B31E-0766B9702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3AD01DDB-D18B-C732-842F-1B7B6A7B8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CF14DDAC-D02A-ACCD-8D35-07E6F58DA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033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CCFC6CE-D214-5460-6E1D-514D21B1E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5103C76-57C5-79BB-66EB-EBAD7D533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14B2A86F-D9CF-4473-FC8E-136B6C193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F8D2B9DB-826E-5B25-F1B1-7CA3712FB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670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6A179813-BCDA-AD6A-9BFC-D2F35BAE9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DCA31DFF-C1E4-C657-6EFC-412DD1C16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F9F8ABF-077E-8BF8-20DD-B5CEEEF2B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862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37950B8-AEE5-3957-8A4D-250E3AE8F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FC8BDB7-2F12-8FC9-E62A-DFA540EF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668FEAC-505D-A663-95C3-373FB7108E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0105E2D-6571-69C8-C248-343C159F1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6E771938-92D5-A4EA-16B9-E85EF32C9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966313C6-6803-A968-ED67-BA0992448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528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FA0054-ED15-318A-0C23-472366915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2D064997-4456-F869-9670-36C96C1BD8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B46800A1-89F2-34DC-B5B6-4318240AB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C27EBF7-DE33-8EDA-A976-E1CAA5BFE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23358600-277B-8A98-AECF-3860643C3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F895768C-99BE-D812-7035-3129B3D9C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60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D7D039F1-1724-45FB-FC77-CAEBEEABB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17046D0-7940-C4F0-1FA2-F5030A80E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6386E9C-3385-725B-CC8A-929594783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F6C9C-618C-4542-8038-433A0DB5BBFA}" type="datetimeFigureOut">
              <a:rPr lang="en-GB" smtClean="0"/>
              <a:t>06/11/2024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F92A3CE-29BE-61E4-388D-91FE562C3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60D5D4-9606-6BE2-2EEF-57A9D2EF1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BA083-A9EE-4F18-8383-1855C43EC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629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xels.com/pl-pl/video/mezczyzni-kobiety-srodowisko-swiadomosc-8925038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PowerPoint </a:t>
            </a:r>
            <a:r>
              <a:rPr lang="pl-PL" b="1" dirty="0"/>
              <a:t>ćwiczenia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16214"/>
            <a:ext cx="9144000" cy="1655762"/>
          </a:xfrm>
        </p:spPr>
        <p:txBody>
          <a:bodyPr/>
          <a:lstStyle/>
          <a:p>
            <a:r>
              <a:rPr lang="pl-PL" dirty="0"/>
              <a:t>Wykonaj wszystkie ćwiczenia. </a:t>
            </a:r>
          </a:p>
          <a:p>
            <a:r>
              <a:rPr lang="pl-PL" dirty="0"/>
              <a:t>Jeżeli nie wiesz jak wykonać zapytaj prowadzącego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757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C82F4F6-9E3E-16B4-51E9-BAD1A214FC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7316359"/>
              </p:ext>
            </p:extLst>
          </p:nvPr>
        </p:nvGraphicFramePr>
        <p:xfrm>
          <a:off x="6096000" y="3429000"/>
          <a:ext cx="5267960" cy="33365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Obraz 6" descr="Zbliżenie kwiatów Ranunculusa, pąków i rdzeni, z płatkami w jaskrawych okularach pomarańczowych i różowych">
            <a:extLst>
              <a:ext uri="{FF2B5EF4-FFF2-40B4-BE49-F238E27FC236}">
                <a16:creationId xmlns:a16="http://schemas.microsoft.com/office/drawing/2014/main" id="{920E6498-8910-A84A-AAF3-81588419B3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240" y="3713953"/>
            <a:ext cx="1978436" cy="1554486"/>
          </a:xfrm>
          <a:prstGeom prst="rect">
            <a:avLst/>
          </a:prstGeom>
        </p:spPr>
      </p:pic>
      <p:pic>
        <p:nvPicPr>
          <p:cNvPr id="11" name="Obraz 10" descr="Zbliżenie niebieskiego kwiatu">
            <a:extLst>
              <a:ext uri="{FF2B5EF4-FFF2-40B4-BE49-F238E27FC236}">
                <a16:creationId xmlns:a16="http://schemas.microsoft.com/office/drawing/2014/main" id="{F17942D1-E996-DAEF-CD1A-DDA6DA2B9AC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5836" y="3713953"/>
            <a:ext cx="2042519" cy="1554486"/>
          </a:xfrm>
          <a:prstGeom prst="rect">
            <a:avLst/>
          </a:prstGeom>
        </p:spPr>
      </p:pic>
      <p:sp>
        <p:nvSpPr>
          <p:cNvPr id="12" name="pole tekstowe 11">
            <a:extLst>
              <a:ext uri="{FF2B5EF4-FFF2-40B4-BE49-F238E27FC236}">
                <a16:creationId xmlns:a16="http://schemas.microsoft.com/office/drawing/2014/main" id="{420E05BB-49E2-EEF1-0321-1F67B578F017}"/>
              </a:ext>
            </a:extLst>
          </p:cNvPr>
          <p:cNvSpPr txBox="1"/>
          <p:nvPr/>
        </p:nvSpPr>
        <p:spPr>
          <a:xfrm>
            <a:off x="381000" y="434624"/>
            <a:ext cx="11598373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l-PL" sz="2800" b="1" dirty="0"/>
              <a:t>Wstaw grafikę SMART z możliwością wstawiania obrazów (jak na przykładzie) </a:t>
            </a:r>
          </a:p>
          <a:p>
            <a:r>
              <a:rPr lang="pl-PL" sz="2800" b="1" dirty="0"/>
              <a:t>Zmniejsz lub zwiększ liczbę elementów.</a:t>
            </a:r>
          </a:p>
          <a:p>
            <a:r>
              <a:rPr lang="pl-PL" sz="2800" b="1" dirty="0"/>
              <a:t>Wpisz obrazy w odpowiednie miejsce grafiki. Podpisz obrazy. </a:t>
            </a:r>
          </a:p>
          <a:p>
            <a:r>
              <a:rPr lang="pl-PL" sz="2800" b="1" dirty="0"/>
              <a:t>Zmień kolorystykę</a:t>
            </a:r>
            <a:endParaRPr lang="en-GB" sz="2800" b="1" dirty="0"/>
          </a:p>
        </p:txBody>
      </p:sp>
    </p:spTree>
    <p:extLst>
      <p:ext uri="{BB962C8B-B14F-4D97-AF65-F5344CB8AC3E}">
        <p14:creationId xmlns:p14="http://schemas.microsoft.com/office/powerpoint/2010/main" val="1897425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pl-PL" sz="2800" b="1" dirty="0">
                <a:latin typeface="+mn-lt"/>
                <a:cs typeface="Arial" pitchFamily="34" charset="0"/>
              </a:rPr>
              <a:t>Zastosuj animację do tych punktów (inną do każdego). Każde kliknięcie powinno powodować wyświetlenie/zniknięcie jednego punktu.</a:t>
            </a:r>
            <a:endParaRPr lang="en-US" sz="2800" b="1" dirty="0">
              <a:latin typeface="+mn-lt"/>
              <a:cs typeface="Arial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83972" y="2188030"/>
            <a:ext cx="3886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800" dirty="0"/>
              <a:t>Bullet point</a:t>
            </a: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800" dirty="0"/>
              <a:t>Bullet point</a:t>
            </a: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800" dirty="0"/>
              <a:t>Bullet point</a:t>
            </a:r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800" dirty="0"/>
              <a:t>Bullet point</a:t>
            </a:r>
            <a:endParaRPr lang="pl-PL" sz="2800" dirty="0"/>
          </a:p>
          <a:p>
            <a:pPr marL="285750" indent="-28575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800" dirty="0"/>
              <a:t>Bullet point</a:t>
            </a:r>
          </a:p>
        </p:txBody>
      </p:sp>
    </p:spTree>
    <p:extLst>
      <p:ext uri="{BB962C8B-B14F-4D97-AF65-F5344CB8AC3E}">
        <p14:creationId xmlns:p14="http://schemas.microsoft.com/office/powerpoint/2010/main" val="107133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2AC5B9-4C2A-410B-EE28-FEEF361805A3}"/>
              </a:ext>
            </a:extLst>
          </p:cNvPr>
          <p:cNvSpPr txBox="1"/>
          <p:nvPr/>
        </p:nvSpPr>
        <p:spPr>
          <a:xfrm>
            <a:off x="816769" y="734219"/>
            <a:ext cx="10421144" cy="53860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2800" b="1" dirty="0">
                <a:cs typeface="Calibri"/>
              </a:rPr>
              <a:t>1</a:t>
            </a:r>
            <a:r>
              <a:rPr lang="pl-PL" sz="2400" b="1" dirty="0">
                <a:cs typeface="Calibri"/>
              </a:rPr>
              <a:t>. Wstaw pusty slajd następnie pobierz (na najmniejszej rozdzielczości) i wstaw film wideo, który znajdziesz pod poniższym linkiem</a:t>
            </a:r>
            <a:r>
              <a:rPr lang="en-US" sz="2400" dirty="0">
                <a:cs typeface="Calibri"/>
              </a:rPr>
              <a:t>​:</a:t>
            </a:r>
          </a:p>
          <a:p>
            <a:r>
              <a:rPr lang="en-GB" sz="2400" dirty="0">
                <a:cs typeface="Calibri"/>
                <a:hlinkClick r:id="rId2"/>
              </a:rPr>
              <a:t>https://www.pexels.com/pl-pl/video/mezczyzni-kobiety-srodowisko-swiadomosc-8925038/</a:t>
            </a:r>
            <a:r>
              <a:rPr lang="pl-PL" sz="2400" dirty="0">
                <a:cs typeface="Calibri"/>
              </a:rPr>
              <a:t> </a:t>
            </a:r>
            <a:endParaRPr lang="en-US" sz="2400" dirty="0">
              <a:cs typeface="Calibri"/>
            </a:endParaRPr>
          </a:p>
          <a:p>
            <a:endParaRPr lang="pl-PL" sz="2400" b="1" dirty="0">
              <a:cs typeface="Calibri"/>
            </a:endParaRPr>
          </a:p>
          <a:p>
            <a:r>
              <a:rPr lang="pl-PL" sz="2400" b="1" dirty="0">
                <a:cs typeface="Calibri"/>
              </a:rPr>
              <a:t>2. skróć wideo, to jest </a:t>
            </a:r>
            <a:r>
              <a:rPr lang="pl-PL" sz="2400" b="1">
                <a:cs typeface="Calibri"/>
              </a:rPr>
              <a:t>przytnij je </a:t>
            </a:r>
            <a:r>
              <a:rPr lang="pl-PL" sz="2400" b="1" dirty="0">
                <a:cs typeface="Calibri"/>
              </a:rPr>
              <a:t>z początku </a:t>
            </a:r>
            <a:r>
              <a:rPr lang="pl-PL" sz="2400" b="1">
                <a:cs typeface="Calibri"/>
              </a:rPr>
              <a:t>i z końca </a:t>
            </a:r>
            <a:r>
              <a:rPr lang="pl-PL" sz="2400" b="1" dirty="0">
                <a:cs typeface="Calibri"/>
              </a:rPr>
              <a:t>(funkcja przytnij z menu Odtwarzanie) pozostawiając jedynie wybrany 4 s fragment. </a:t>
            </a:r>
            <a:br>
              <a:rPr lang="pl-PL" sz="2400" b="1" dirty="0">
                <a:cs typeface="Calibri"/>
              </a:rPr>
            </a:br>
            <a:br>
              <a:rPr lang="pl-PL" sz="2400" b="1" dirty="0">
                <a:cs typeface="Calibri"/>
              </a:rPr>
            </a:br>
            <a:r>
              <a:rPr lang="pl-PL" sz="2400" b="1" dirty="0">
                <a:cs typeface="Calibri"/>
              </a:rPr>
              <a:t>3.  Wybierz z menu Odtwarzanie opcje umożliwiającą: a) uruchomienie wideo od razu przy zmianie slajdu oraz b) jego odtwarzanie w pętli,</a:t>
            </a:r>
            <a:br>
              <a:rPr lang="pl-PL" sz="2400" b="1" dirty="0">
                <a:cs typeface="Calibri"/>
              </a:rPr>
            </a:br>
            <a:br>
              <a:rPr lang="pl-PL" sz="2400" b="1" dirty="0">
                <a:cs typeface="Calibri"/>
              </a:rPr>
            </a:br>
            <a:r>
              <a:rPr lang="pl-PL" sz="2400" b="1" dirty="0">
                <a:cs typeface="Calibri"/>
              </a:rPr>
              <a:t>4. Wstaw z Menu  "przejście” opcje  „kształt" między slajdem z wideo a następnym. Ustaw czas trwania na 2 s.</a:t>
            </a:r>
            <a:endParaRPr lang="en-US" sz="2400" dirty="0">
              <a:cs typeface="Calibri"/>
            </a:endParaRPr>
          </a:p>
          <a:p>
            <a:r>
              <a:rPr lang="en-US" sz="2800" dirty="0">
                <a:cs typeface="Calibri"/>
              </a:rPr>
              <a:t>​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6719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91626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" y="452436"/>
            <a:ext cx="11018520" cy="1596866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pl-PL" sz="2800" b="1" dirty="0">
                <a:latin typeface="Arial"/>
                <a:cs typeface="Arial"/>
              </a:rPr>
              <a:t>Zmień kolor tła tego slajdu na jasnoniebieski, zmień krój i wielkość czcionki i użyj </a:t>
            </a:r>
            <a:r>
              <a:rPr lang="pl-PL" sz="2800" b="1" dirty="0" err="1">
                <a:latin typeface="Arial"/>
                <a:cs typeface="Arial"/>
              </a:rPr>
              <a:t>punktorów</a:t>
            </a:r>
            <a:r>
              <a:rPr lang="pl-PL" sz="2800" b="1" dirty="0">
                <a:latin typeface="Arial"/>
                <a:cs typeface="Arial"/>
              </a:rPr>
              <a:t>, aby pokazać hierarchię</a:t>
            </a:r>
            <a:br>
              <a:rPr lang="pl-PL" sz="2800" b="1" dirty="0">
                <a:latin typeface="Arial" pitchFamily="34" charset="0"/>
                <a:cs typeface="Arial" pitchFamily="34" charset="0"/>
              </a:rPr>
            </a:br>
            <a:r>
              <a:rPr lang="pl-PL" sz="2800" b="1" dirty="0">
                <a:latin typeface="Arial"/>
                <a:cs typeface="Arial"/>
              </a:rPr>
              <a:t>Wstaw numerację slajdów</a:t>
            </a:r>
            <a:endParaRPr lang="en-US" sz="2800" b="1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2240281"/>
            <a:ext cx="8229600" cy="2743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W pułapce na myszy można stosować różne przynęty:</a:t>
            </a:r>
          </a:p>
          <a:p>
            <a:pPr marL="0" indent="0">
              <a:buNone/>
            </a:pPr>
            <a:r>
              <a:rPr lang="pl-PL" dirty="0"/>
              <a:t>Masło orzechowe</a:t>
            </a:r>
          </a:p>
          <a:p>
            <a:pPr marL="0" indent="0">
              <a:buNone/>
            </a:pPr>
            <a:r>
              <a:rPr lang="pl-PL" dirty="0"/>
              <a:t>	Użyj kremowego, nie chrupiącego</a:t>
            </a:r>
          </a:p>
          <a:p>
            <a:pPr marL="0" indent="0">
              <a:buNone/>
            </a:pPr>
            <a:r>
              <a:rPr lang="pl-PL" dirty="0" err="1"/>
              <a:t>Cheese</a:t>
            </a:r>
            <a:r>
              <a:rPr lang="pl-PL" dirty="0"/>
              <a:t> Wiz lub </a:t>
            </a:r>
            <a:r>
              <a:rPr lang="pl-PL" dirty="0" err="1"/>
              <a:t>Eazy-Cheese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Suchą karmę dla kotów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746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35281"/>
            <a:ext cx="10515600" cy="226980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br>
              <a:rPr lang="pl-PL" sz="3200" dirty="0">
                <a:latin typeface="Arial" pitchFamily="34" charset="0"/>
                <a:cs typeface="Arial" pitchFamily="34" charset="0"/>
              </a:rPr>
            </a:br>
            <a:r>
              <a:rPr lang="pl-PL" sz="3200" dirty="0">
                <a:latin typeface="Arial" pitchFamily="34" charset="0"/>
                <a:cs typeface="Arial" pitchFamily="34" charset="0"/>
              </a:rPr>
              <a:t>Wstaw dowolny obraz. Zmniejsz go lub przytnij tak żeby zajął połowę slajdu. Wstaw pole tekstowe na drugą połowę slajdu i wypełnij dowolnym tekstem stosując czcionkę Verdana lub Tahoma o wielkości 14pkt. Obramuj pole tekstowe w kolorze czerwonym, w takim samym kolorze obramuj zdjęcie.</a:t>
            </a:r>
            <a:br>
              <a:rPr lang="pl-PL" sz="3200" dirty="0">
                <a:latin typeface="Arial" pitchFamily="34" charset="0"/>
                <a:cs typeface="Arial" pitchFamily="34" charset="0"/>
              </a:rPr>
            </a:br>
            <a:br>
              <a:rPr lang="pl-PL" sz="3200" dirty="0">
                <a:latin typeface="Arial" pitchFamily="34" charset="0"/>
                <a:cs typeface="Arial" pitchFamily="34" charset="0"/>
              </a:rPr>
            </a:br>
            <a:r>
              <a:rPr lang="en-US" sz="3200" dirty="0">
                <a:latin typeface="Arial" pitchFamily="34" charset="0"/>
                <a:cs typeface="Arial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23422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003EA39E-A906-87A8-3AFA-B54A7D3A2F77}"/>
              </a:ext>
            </a:extLst>
          </p:cNvPr>
          <p:cNvSpPr txBox="1"/>
          <p:nvPr/>
        </p:nvSpPr>
        <p:spPr>
          <a:xfrm>
            <a:off x="689610" y="2031592"/>
            <a:ext cx="3368040" cy="3362623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l-PL" sz="2400" b="1" dirty="0"/>
              <a:t>        </a:t>
            </a:r>
          </a:p>
          <a:p>
            <a:r>
              <a:rPr lang="pl-PL" sz="2400" b="1" dirty="0"/>
              <a:t>    </a:t>
            </a:r>
            <a:r>
              <a:rPr lang="pl-PL" sz="3200" b="1" dirty="0"/>
              <a:t>NEUTRALNY</a:t>
            </a:r>
          </a:p>
          <a:p>
            <a:endParaRPr lang="pl-PL" sz="2400" b="1" dirty="0"/>
          </a:p>
          <a:p>
            <a:endParaRPr lang="en-GB" sz="2400" b="1" dirty="0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77A4B77B-EE91-9ED7-E401-DB12A505BB22}"/>
              </a:ext>
            </a:extLst>
          </p:cNvPr>
          <p:cNvSpPr txBox="1"/>
          <p:nvPr/>
        </p:nvSpPr>
        <p:spPr>
          <a:xfrm>
            <a:off x="4762499" y="3061126"/>
            <a:ext cx="2667000" cy="735747"/>
          </a:xfrm>
          <a:custGeom>
            <a:avLst/>
            <a:gdLst>
              <a:gd name="connsiteX0" fmla="*/ 0 w 2667000"/>
              <a:gd name="connsiteY0" fmla="*/ 367874 h 735747"/>
              <a:gd name="connsiteX1" fmla="*/ 1333500 w 2667000"/>
              <a:gd name="connsiteY1" fmla="*/ 0 h 735747"/>
              <a:gd name="connsiteX2" fmla="*/ 2667000 w 2667000"/>
              <a:gd name="connsiteY2" fmla="*/ 367874 h 735747"/>
              <a:gd name="connsiteX3" fmla="*/ 1333500 w 2667000"/>
              <a:gd name="connsiteY3" fmla="*/ 735748 h 735747"/>
              <a:gd name="connsiteX4" fmla="*/ 0 w 2667000"/>
              <a:gd name="connsiteY4" fmla="*/ 367874 h 735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0" h="735747" extrusionOk="0">
                <a:moveTo>
                  <a:pt x="0" y="367874"/>
                </a:moveTo>
                <a:cubicBezTo>
                  <a:pt x="-123558" y="88490"/>
                  <a:pt x="492725" y="39146"/>
                  <a:pt x="1333500" y="0"/>
                </a:cubicBezTo>
                <a:cubicBezTo>
                  <a:pt x="2114204" y="9312"/>
                  <a:pt x="2610511" y="166499"/>
                  <a:pt x="2667000" y="367874"/>
                </a:cubicBezTo>
                <a:cubicBezTo>
                  <a:pt x="2600872" y="635623"/>
                  <a:pt x="2053893" y="824624"/>
                  <a:pt x="1333500" y="735748"/>
                </a:cubicBezTo>
                <a:cubicBezTo>
                  <a:pt x="588177" y="730906"/>
                  <a:pt x="42844" y="591516"/>
                  <a:pt x="0" y="367874"/>
                </a:cubicBezTo>
                <a:close/>
              </a:path>
            </a:pathLst>
          </a:custGeom>
          <a:noFill/>
          <a:ln w="76200">
            <a:solidFill>
              <a:schemeClr val="accent2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pl-PL" sz="2800" b="1" dirty="0"/>
              <a:t>owalny</a:t>
            </a:r>
            <a:endParaRPr lang="en-GB" sz="2800" b="1" dirty="0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16D01E2-29F5-1BFF-5F69-085024D61577}"/>
              </a:ext>
            </a:extLst>
          </p:cNvPr>
          <p:cNvSpPr txBox="1"/>
          <p:nvPr/>
        </p:nvSpPr>
        <p:spPr>
          <a:xfrm>
            <a:off x="8747760" y="3712903"/>
            <a:ext cx="1975242" cy="1540193"/>
          </a:xfrm>
          <a:prstGeom prst="heart">
            <a:avLst/>
          </a:prstGeom>
          <a:solidFill>
            <a:srgbClr val="C00000"/>
          </a:solidFill>
          <a:ln w="571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pl-PL" sz="3600" b="1" dirty="0">
                <a:solidFill>
                  <a:srgbClr val="FFFF00"/>
                </a:solidFill>
              </a:rPr>
              <a:t>słodki</a:t>
            </a:r>
            <a:endParaRPr lang="en-GB" sz="3600" b="1" dirty="0">
              <a:solidFill>
                <a:srgbClr val="FFFF00"/>
              </a:solidFill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D6257768-D60E-7969-D93B-B1CF19F19A6A}"/>
              </a:ext>
            </a:extLst>
          </p:cNvPr>
          <p:cNvSpPr txBox="1"/>
          <p:nvPr/>
        </p:nvSpPr>
        <p:spPr>
          <a:xfrm>
            <a:off x="339327" y="498098"/>
            <a:ext cx="11513345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pl-PL" sz="2800" b="1" dirty="0"/>
              <a:t>Spróbuj samodzielnie  wykonać  wpisanie tekstu w kształt jak na przykładach</a:t>
            </a:r>
            <a:endParaRPr lang="en-GB" sz="2800" b="1" dirty="0"/>
          </a:p>
        </p:txBody>
      </p:sp>
    </p:spTree>
    <p:extLst>
      <p:ext uri="{BB962C8B-B14F-4D97-AF65-F5344CB8AC3E}">
        <p14:creationId xmlns:p14="http://schemas.microsoft.com/office/powerpoint/2010/main" val="2489569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463634"/>
            <a:ext cx="11201400" cy="80756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pl-PL" sz="2800" b="1" dirty="0">
                <a:cs typeface="Arial" pitchFamily="34" charset="0"/>
              </a:rPr>
              <a:t>Wyeliminuj niebieskie tło z logo UG i umieść je na koszulce</a:t>
            </a:r>
            <a:endParaRPr lang="en-US" sz="2800" b="1" dirty="0"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59121"/>
            <a:ext cx="4818698" cy="4535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Obraz 3" descr="Obraz zawierający Jaskrawoniebieski, logo, symbol, Czcionka&#10;&#10;Opis wygenerowany automatycznie">
            <a:extLst>
              <a:ext uri="{FF2B5EF4-FFF2-40B4-BE49-F238E27FC236}">
                <a16:creationId xmlns:a16="http://schemas.microsoft.com/office/drawing/2014/main" id="{67C21C1E-87B3-D9C2-5415-16D15D03B56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B34100"/>
              </a:clrFrom>
              <a:clrTo>
                <a:srgbClr val="B34100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935" y="2400300"/>
            <a:ext cx="1939793" cy="3261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4645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pl-PL" sz="2800" b="1" dirty="0">
                <a:cs typeface="Arial" pitchFamily="34" charset="0"/>
              </a:rPr>
              <a:t>Zmień tonacje tego obrazu na szary, ustaw przezroczystość na 80% </a:t>
            </a:r>
            <a:br>
              <a:rPr lang="pl-PL" sz="2800" b="1" dirty="0">
                <a:cs typeface="Arial" pitchFamily="34" charset="0"/>
              </a:rPr>
            </a:br>
            <a:r>
              <a:rPr lang="pl-PL" sz="2800" b="1" dirty="0">
                <a:cs typeface="Arial" pitchFamily="34" charset="0"/>
              </a:rPr>
              <a:t>i rozciągnij go, aby pasował do całego tła slajdu.</a:t>
            </a:r>
            <a:endParaRPr lang="en-US" sz="2800" b="1" dirty="0">
              <a:cs typeface="Arial" pitchFamily="34" charset="0"/>
            </a:endParaRPr>
          </a:p>
        </p:txBody>
      </p:sp>
      <p:pic>
        <p:nvPicPr>
          <p:cNvPr id="4" name="Obraz 3" descr="Domy i domy">
            <a:extLst>
              <a:ext uri="{FF2B5EF4-FFF2-40B4-BE49-F238E27FC236}">
                <a16:creationId xmlns:a16="http://schemas.microsoft.com/office/drawing/2014/main" id="{A4DF2F28-0584-340F-45A0-96A5DCEC2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930" y="2136775"/>
            <a:ext cx="653415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481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262" y="514351"/>
            <a:ext cx="11039475" cy="12954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pl-PL" sz="2800" b="1" dirty="0">
                <a:cs typeface="Arial" pitchFamily="34" charset="0"/>
              </a:rPr>
              <a:t>Umieść ten obraz w okrągłej (nie owalnej) ramce tak aby pingwin był wycentrowany. Zastosuj ramkę koloru granatowego o grubości 3 cm. Następnie zastosuj do zdjęcia wybraną stylizację 3D.</a:t>
            </a:r>
            <a:endParaRPr lang="en-US" sz="2800" b="1" dirty="0">
              <a:cs typeface="Arial" pitchFamily="34" charset="0"/>
            </a:endParaRPr>
          </a:p>
        </p:txBody>
      </p:sp>
      <p:pic>
        <p:nvPicPr>
          <p:cNvPr id="4" name="Obraz 3" descr="Pingwiny cesarskie na lodzie">
            <a:extLst>
              <a:ext uri="{FF2B5EF4-FFF2-40B4-BE49-F238E27FC236}">
                <a16:creationId xmlns:a16="http://schemas.microsoft.com/office/drawing/2014/main" id="{E5A83B5E-80BF-4CF4-6634-1B0A9940E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384" y="2924175"/>
            <a:ext cx="3433913" cy="228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181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298" y="106331"/>
            <a:ext cx="10934700" cy="171557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br>
              <a:rPr lang="pl-PL" sz="2800" b="1" dirty="0">
                <a:cs typeface="Arial" pitchFamily="34" charset="0"/>
              </a:rPr>
            </a:br>
            <a:r>
              <a:rPr lang="pl-PL" sz="2800" b="1" dirty="0">
                <a:cs typeface="Arial" pitchFamily="34" charset="0"/>
              </a:rPr>
              <a:t>Ułóż te obrazy w trzy idealnie wyrównane i rozmieszczone kolumny. </a:t>
            </a:r>
            <a:br>
              <a:rPr lang="pl-PL" sz="2800" b="1" dirty="0">
                <a:cs typeface="Arial" pitchFamily="34" charset="0"/>
              </a:rPr>
            </a:br>
            <a:r>
              <a:rPr lang="pl-PL" sz="2800" b="1" dirty="0">
                <a:cs typeface="Arial" pitchFamily="34" charset="0"/>
              </a:rPr>
              <a:t>Zgrupuj zdjęcia w kolumnach</a:t>
            </a:r>
            <a:br>
              <a:rPr lang="pl-PL" sz="2800" b="1" dirty="0">
                <a:cs typeface="Arial" pitchFamily="34" charset="0"/>
              </a:rPr>
            </a:br>
            <a:r>
              <a:rPr lang="pl-PL" sz="2800" b="1" dirty="0">
                <a:cs typeface="Arial" pitchFamily="34" charset="0"/>
              </a:rPr>
              <a:t>podpowiedź: użyj kombinacji funkcji w narzędziach Wyrównaj</a:t>
            </a:r>
            <a:br>
              <a:rPr lang="pl-PL" sz="2800" b="1" dirty="0">
                <a:cs typeface="Arial" pitchFamily="34" charset="0"/>
              </a:rPr>
            </a:br>
            <a:r>
              <a:rPr lang="pl-PL" sz="2800" b="1" dirty="0">
                <a:cs typeface="Arial" pitchFamily="34" charset="0"/>
              </a:rPr>
              <a:t> </a:t>
            </a:r>
            <a:endParaRPr lang="en-US" sz="2800" b="1" dirty="0">
              <a:cs typeface="Arial" pitchFamily="34" charset="0"/>
            </a:endParaRPr>
          </a:p>
        </p:txBody>
      </p:sp>
      <p:pic>
        <p:nvPicPr>
          <p:cNvPr id="4" name="Obraz 3" descr="Kwiat plumerii">
            <a:extLst>
              <a:ext uri="{FF2B5EF4-FFF2-40B4-BE49-F238E27FC236}">
                <a16:creationId xmlns:a16="http://schemas.microsoft.com/office/drawing/2014/main" id="{D34F5DFC-61FB-E345-031E-C35D730CF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914085" y="2239767"/>
            <a:ext cx="2062734" cy="1374821"/>
          </a:xfrm>
          <a:prstGeom prst="rect">
            <a:avLst/>
          </a:prstGeom>
        </p:spPr>
      </p:pic>
      <p:pic>
        <p:nvPicPr>
          <p:cNvPr id="13" name="Obraz 12" descr="Kwiat plumerii">
            <a:extLst>
              <a:ext uri="{FF2B5EF4-FFF2-40B4-BE49-F238E27FC236}">
                <a16:creationId xmlns:a16="http://schemas.microsoft.com/office/drawing/2014/main" id="{697E3D06-0E54-1E6C-690F-D44544DD7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39655" y="3260592"/>
            <a:ext cx="2062734" cy="1374821"/>
          </a:xfrm>
          <a:prstGeom prst="rect">
            <a:avLst/>
          </a:prstGeom>
        </p:spPr>
      </p:pic>
      <p:pic>
        <p:nvPicPr>
          <p:cNvPr id="14" name="Obraz 13" descr="Kwiat plumerii">
            <a:extLst>
              <a:ext uri="{FF2B5EF4-FFF2-40B4-BE49-F238E27FC236}">
                <a16:creationId xmlns:a16="http://schemas.microsoft.com/office/drawing/2014/main" id="{BD79BE5E-7EDC-7D6D-30C5-21030B562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75834" y="2043615"/>
            <a:ext cx="2062734" cy="1374821"/>
          </a:xfrm>
          <a:prstGeom prst="rect">
            <a:avLst/>
          </a:prstGeom>
        </p:spPr>
      </p:pic>
      <p:pic>
        <p:nvPicPr>
          <p:cNvPr id="15" name="Obraz 14" descr="Kwiat plumerii">
            <a:extLst>
              <a:ext uri="{FF2B5EF4-FFF2-40B4-BE49-F238E27FC236}">
                <a16:creationId xmlns:a16="http://schemas.microsoft.com/office/drawing/2014/main" id="{E6ABBE93-32B6-A90F-F253-978610BE6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46033" y="4038599"/>
            <a:ext cx="2062734" cy="1374821"/>
          </a:xfrm>
          <a:prstGeom prst="rect">
            <a:avLst/>
          </a:prstGeom>
        </p:spPr>
      </p:pic>
      <p:pic>
        <p:nvPicPr>
          <p:cNvPr id="16" name="Obraz 15" descr="Kwiat plumerii">
            <a:extLst>
              <a:ext uri="{FF2B5EF4-FFF2-40B4-BE49-F238E27FC236}">
                <a16:creationId xmlns:a16="http://schemas.microsoft.com/office/drawing/2014/main" id="{AE8FCCA3-4282-D2B5-BE9D-6B02DFD67B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8650" y="4281417"/>
            <a:ext cx="2062734" cy="1374821"/>
          </a:xfrm>
          <a:prstGeom prst="rect">
            <a:avLst/>
          </a:prstGeom>
        </p:spPr>
      </p:pic>
      <p:pic>
        <p:nvPicPr>
          <p:cNvPr id="17" name="Obraz 16" descr="Kwiat plumerii">
            <a:extLst>
              <a:ext uri="{FF2B5EF4-FFF2-40B4-BE49-F238E27FC236}">
                <a16:creationId xmlns:a16="http://schemas.microsoft.com/office/drawing/2014/main" id="{035D5918-14ED-BC83-ECEA-70917E07A5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064633" y="3046388"/>
            <a:ext cx="2062734" cy="1374821"/>
          </a:xfrm>
          <a:prstGeom prst="rect">
            <a:avLst/>
          </a:prstGeom>
        </p:spPr>
      </p:pic>
      <p:pic>
        <p:nvPicPr>
          <p:cNvPr id="18" name="Obraz 17" descr="Kwiat plumerii">
            <a:extLst>
              <a:ext uri="{FF2B5EF4-FFF2-40B4-BE49-F238E27FC236}">
                <a16:creationId xmlns:a16="http://schemas.microsoft.com/office/drawing/2014/main" id="{A6D0EB90-7305-BB96-3E82-8CC8631D2A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365730" y="2426319"/>
            <a:ext cx="2062734" cy="1374821"/>
          </a:xfrm>
          <a:prstGeom prst="rect">
            <a:avLst/>
          </a:prstGeom>
        </p:spPr>
      </p:pic>
      <p:pic>
        <p:nvPicPr>
          <p:cNvPr id="19" name="Obraz 18" descr="Kwiat plumerii">
            <a:extLst>
              <a:ext uri="{FF2B5EF4-FFF2-40B4-BE49-F238E27FC236}">
                <a16:creationId xmlns:a16="http://schemas.microsoft.com/office/drawing/2014/main" id="{4DA2983F-8180-8FA5-8F03-8748A58DF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49914" y="5154587"/>
            <a:ext cx="2062734" cy="1374821"/>
          </a:xfrm>
          <a:prstGeom prst="rect">
            <a:avLst/>
          </a:prstGeom>
        </p:spPr>
      </p:pic>
      <p:pic>
        <p:nvPicPr>
          <p:cNvPr id="20" name="Obraz 19" descr="Kwiat plumerii">
            <a:extLst>
              <a:ext uri="{FF2B5EF4-FFF2-40B4-BE49-F238E27FC236}">
                <a16:creationId xmlns:a16="http://schemas.microsoft.com/office/drawing/2014/main" id="{7BE04EB7-7026-1FD1-A02D-8934D24D3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21055" y="4968828"/>
            <a:ext cx="2062734" cy="137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36416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Niestandardowy 1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Zawinięta krawędź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  <wetp:taskpane dockstate="right" visibility="0" width="438" row="2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20E7D3F-9768-46F7-B570-E891B0C7AD06}">
  <we:reference id="wa200006038" version="1.0.0.3" store="pl-PL" storeType="OMEX"/>
  <we:alternateReferences>
    <we:reference id="wa200006038" version="1.0.0.3" store="wa200006038" storeType="OMEX"/>
  </we:alternateReferences>
  <we:properties>
    <we:property name="pptx_export_from_biorender" value="false"/>
  </we:properties>
  <we:bindings/>
  <we:snapshot xmlns:r="http://schemas.openxmlformats.org/officeDocument/2006/relationships"/>
  <we:extLst>
    <a:ext xmlns:a="http://schemas.openxmlformats.org/drawingml/2006/main" uri="{0858819E-0033-43BF-8937-05EC82904868}">
      <we:backgroundApp state="1" runtimeId="Taskpane.Url"/>
    </a:ext>
  </we:extLst>
</we:webextension>
</file>

<file path=ppt/webextensions/webextension2.xml><?xml version="1.0" encoding="utf-8"?>
<we:webextension xmlns:we="http://schemas.microsoft.com/office/webextensions/webextension/2010/11" id="{9EA53545-B819-4854-BF1E-DEE801D3EE4B}">
  <we:reference id="wa104379997" version="3.0.0.0" store="pl-PL" storeType="OMEX"/>
  <we:alternateReferences>
    <we:reference id="WA104379997" version="3.0.0.0" store="WA10437999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503</TotalTime>
  <Words>411</Words>
  <Application>Microsoft Macintosh PowerPoint</Application>
  <PresentationFormat>Widescreen</PresentationFormat>
  <Paragraphs>37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Verdana</vt:lpstr>
      <vt:lpstr>Motyw pakietu Office</vt:lpstr>
      <vt:lpstr>PowerPoint ćwiczenia</vt:lpstr>
      <vt:lpstr>PowerPoint Presentation</vt:lpstr>
      <vt:lpstr>Zmień kolor tła tego slajdu na jasnoniebieski, zmień krój i wielkość czcionki i użyj punktorów, aby pokazać hierarchię Wstaw numerację slajdów</vt:lpstr>
      <vt:lpstr> Wstaw dowolny obraz. Zmniejsz go lub przytnij tak żeby zajął połowę slajdu. Wstaw pole tekstowe na drugą połowę slajdu i wypełnij dowolnym tekstem stosując czcionkę Verdana lub Tahoma o wielkości 14pkt. Obramuj pole tekstowe w kolorze czerwonym, w takim samym kolorze obramuj zdjęcie.  .</vt:lpstr>
      <vt:lpstr>PowerPoint Presentation</vt:lpstr>
      <vt:lpstr>Wyeliminuj niebieskie tło z logo UG i umieść je na koszulce</vt:lpstr>
      <vt:lpstr>Zmień tonacje tego obrazu na szary, ustaw przezroczystość na 80%  i rozciągnij go, aby pasował do całego tła slajdu.</vt:lpstr>
      <vt:lpstr>Umieść ten obraz w okrągłej (nie owalnej) ramce tak aby pingwin był wycentrowany. Zastosuj ramkę koloru granatowego o grubości 3 cm. Następnie zastosuj do zdjęcia wybraną stylizację 3D.</vt:lpstr>
      <vt:lpstr> Ułóż te obrazy w trzy idealnie wyrównane i rozmieszczone kolumny.  Zgrupuj zdjęcia w kolumnach podpowiedź: użyj kombinacji funkcji w narzędziach Wyrównaj  </vt:lpstr>
      <vt:lpstr>PowerPoint Presentation</vt:lpstr>
      <vt:lpstr>Zastosuj animację do tych punktów (inną do każdego). Każde kliknięcie powinno powodować wyświetlenie/zniknięcie jednego punktu.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Julita Minasiewicz</dc:creator>
  <cp:lastModifiedBy>Marcin Jakalski</cp:lastModifiedBy>
  <cp:revision>50</cp:revision>
  <dcterms:created xsi:type="dcterms:W3CDTF">2024-02-06T16:20:00Z</dcterms:created>
  <dcterms:modified xsi:type="dcterms:W3CDTF">2024-11-06T09:54:16Z</dcterms:modified>
</cp:coreProperties>
</file>

<file path=docProps/thumbnail.jpeg>
</file>